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79" r:id="rId7"/>
    <p:sldId id="288" r:id="rId8"/>
    <p:sldId id="284" r:id="rId9"/>
    <p:sldId id="280" r:id="rId10"/>
    <p:sldId id="281" r:id="rId11"/>
    <p:sldId id="282" r:id="rId12"/>
    <p:sldId id="283" r:id="rId13"/>
    <p:sldId id="264" r:id="rId14"/>
    <p:sldId id="263" r:id="rId15"/>
    <p:sldId id="262" r:id="rId16"/>
    <p:sldId id="28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FF66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3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32E1F-497B-4875-8EBC-B4FFF566FB24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E95BB-E1EE-49C5-93B0-8439965A7E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316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95BB-E1EE-49C5-93B0-8439965A7E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95BB-E1EE-49C5-93B0-8439965A7E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976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ckpace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95BB-E1EE-49C5-93B0-8439965A7E7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17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audio" Target="../media/audio6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4" Type="http://schemas.openxmlformats.org/officeDocument/2006/relationships/audio" Target="../media/audio1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audio" Target="../media/audio10.wav"/><Relationship Id="rId7" Type="http://schemas.openxmlformats.org/officeDocument/2006/relationships/image" Target="../media/image20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audio" Target="../media/audio9.wav"/><Relationship Id="rId4" Type="http://schemas.openxmlformats.org/officeDocument/2006/relationships/audio" Target="../media/audio8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8.jpeg"/><Relationship Id="rId5" Type="http://schemas.openxmlformats.org/officeDocument/2006/relationships/audio" Target="../media/audio12.wav"/><Relationship Id="rId10" Type="http://schemas.openxmlformats.org/officeDocument/2006/relationships/image" Target="../media/image7.jpeg"/><Relationship Id="rId4" Type="http://schemas.openxmlformats.org/officeDocument/2006/relationships/audio" Target="../media/audio11.wav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14544" y="-571528"/>
            <a:ext cx="12287336" cy="7734328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-642974" y="5286388"/>
            <a:ext cx="103585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তোমরা কেমন আছো</a:t>
            </a:r>
            <a:r>
              <a:rPr lang="bn-BD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9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8830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030021_impresora_epson_stylus_pro_11880_c11c679001a0_hir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6072230" cy="328614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715140" y="857232"/>
            <a:ext cx="2214578" cy="15716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প্লটার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43314"/>
            <a:ext cx="9144000" cy="24929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 কোন কিছু ছাপাতে প্লটার প্রয়োজন। </a:t>
            </a:r>
            <a:endParaRPr lang="en-US" sz="52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বিজ্ঞাপন, পোস্টার, ব্যানার, বাড়ির নকশা ইত্যাদি</a:t>
            </a:r>
            <a:r>
              <a:rPr lang="en-US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ছাপাতে</a:t>
            </a:r>
            <a:r>
              <a:rPr lang="en-US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প্লটার</a:t>
            </a:r>
            <a:r>
              <a:rPr lang="bn-BD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ব্যবহার করা হয়</a:t>
            </a:r>
            <a:r>
              <a:rPr lang="en-US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2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C-VE280G-Proje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571480"/>
            <a:ext cx="5355037" cy="28575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57950" y="1357298"/>
            <a:ext cx="2357454" cy="1428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9144000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কম্পিউটারের ছোট পর্দায় এক সঙ্গে অনেক লোক কে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 ছবি বা তথ্য দেখতে অসুবিধা হয়।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ূ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 থেকে সুন্দর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কোন তথ্য বা ছবি দেখতে প্রজেক্টর ব্যবহার করা হয়। বক্তৃতা, খেলা সুন্দরভাবে দেখতে কম্পিউটারের সাথে সংযোগ দিয়ে দেখা হয়।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14356"/>
            <a:ext cx="5715040" cy="314802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215206" y="2000240"/>
            <a:ext cx="1643074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স্পিকার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929066"/>
            <a:ext cx="9144000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শুনতে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চাই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স্পিকার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লাগানো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4600" y="152400"/>
            <a:ext cx="3962400" cy="1182707"/>
            <a:chOff x="2514600" y="152400"/>
            <a:chExt cx="3962400" cy="1182707"/>
          </a:xfrm>
        </p:grpSpPr>
        <p:sp>
          <p:nvSpPr>
            <p:cNvPr id="4" name="Cloud Callout 3"/>
            <p:cNvSpPr/>
            <p:nvPr/>
          </p:nvSpPr>
          <p:spPr>
            <a:xfrm>
              <a:off x="2514600" y="152400"/>
              <a:ext cx="3962400" cy="1182707"/>
            </a:xfrm>
            <a:prstGeom prst="cloudCallou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48000" y="457200"/>
              <a:ext cx="3124200" cy="7694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মূল্যায়ণ</a:t>
              </a:r>
              <a:r>
                <a:rPr lang="bn-BD" sz="4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-একক</a:t>
              </a:r>
              <a:endPara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33400" y="1524000"/>
            <a:ext cx="1066800" cy="1143000"/>
            <a:chOff x="228600" y="1524000"/>
            <a:chExt cx="1066800" cy="1143000"/>
          </a:xfrm>
        </p:grpSpPr>
        <p:sp>
          <p:nvSpPr>
            <p:cNvPr id="25" name="6-Point Star 24"/>
            <p:cNvSpPr/>
            <p:nvPr/>
          </p:nvSpPr>
          <p:spPr>
            <a:xfrm>
              <a:off x="228600" y="1524000"/>
              <a:ext cx="1066800" cy="1143000"/>
            </a:xfrm>
            <a:prstGeom prst="star6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2900" y="1828800"/>
              <a:ext cx="9144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প্রশ্ন:</a:t>
              </a:r>
              <a:endParaRPr lang="en-US" sz="32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8800" y="1600200"/>
            <a:ext cx="6705600" cy="1008221"/>
            <a:chOff x="1447800" y="1600200"/>
            <a:chExt cx="6629400" cy="1008221"/>
          </a:xfrm>
          <a:solidFill>
            <a:schemeClr val="bg2">
              <a:lumMod val="50000"/>
            </a:schemeClr>
          </a:solidFill>
        </p:grpSpPr>
        <p:sp>
          <p:nvSpPr>
            <p:cNvPr id="28" name="Parallelogram 27"/>
            <p:cNvSpPr/>
            <p:nvPr/>
          </p:nvSpPr>
          <p:spPr>
            <a:xfrm>
              <a:off x="1447800" y="1600200"/>
              <a:ext cx="6629400" cy="914400"/>
            </a:xfrm>
            <a:prstGeom prst="parallelogram">
              <a:avLst/>
            </a:prstGeom>
            <a:grp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85925" y="1838980"/>
              <a:ext cx="6238875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4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আউটপুট ডিভা</a:t>
              </a:r>
              <a:r>
                <a:rPr lang="en-US" sz="4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ইস</a:t>
              </a:r>
              <a:r>
                <a:rPr lang="en-US" sz="4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বলতে</a:t>
              </a:r>
              <a:r>
                <a:rPr lang="bn-BD" sz="4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4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বুঝ</a:t>
              </a:r>
              <a:r>
                <a:rPr lang="en-US" sz="4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?</a:t>
              </a:r>
              <a:endParaRPr lang="en-US" sz="32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23875" y="3200400"/>
            <a:ext cx="1533525" cy="646331"/>
            <a:chOff x="152399" y="3124200"/>
            <a:chExt cx="1533525" cy="646331"/>
          </a:xfrm>
        </p:grpSpPr>
        <p:sp>
          <p:nvSpPr>
            <p:cNvPr id="31" name="Parallelogram 30"/>
            <p:cNvSpPr/>
            <p:nvPr/>
          </p:nvSpPr>
          <p:spPr>
            <a:xfrm>
              <a:off x="152399" y="3124200"/>
              <a:ext cx="1533525" cy="533400"/>
            </a:xfrm>
            <a:prstGeom prst="parallelogram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599" y="3124200"/>
              <a:ext cx="1457325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solidFill>
                    <a:srgbClr val="000099"/>
                  </a:solidFill>
                  <a:latin typeface="NikoshBAN" pitchFamily="2" charset="0"/>
                  <a:cs typeface="NikoshBAN" pitchFamily="2" charset="0"/>
                </a:rPr>
                <a:t>সমাধান</a:t>
              </a:r>
              <a:endParaRPr lang="en-US" sz="36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" name="Oval 2"/>
          <p:cNvSpPr/>
          <p:nvPr/>
        </p:nvSpPr>
        <p:spPr>
          <a:xfrm>
            <a:off x="1562100" y="2928934"/>
            <a:ext cx="7581900" cy="301466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34290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2060"/>
                </a:solidFill>
              </a:rPr>
              <a:t>  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 </a:t>
            </a:r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মেমোরি ও প্রসেসর দিয়ে তথ্য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উপাত্তর </a:t>
            </a:r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 কাজ করে যে সকল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ডিভাইসের   </a:t>
            </a:r>
          </a:p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মাধ্যমে </a:t>
            </a:r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ফলাফল পাওয়া যায় তাকে আউটপুট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ডিভাইস </a:t>
            </a:r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বলে। যেমন- মনিটর, প্রিন্টার।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050" y="28575"/>
            <a:ext cx="9067800" cy="6858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586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981200" y="152400"/>
            <a:ext cx="5486400" cy="1066800"/>
            <a:chOff x="1981200" y="152400"/>
            <a:chExt cx="5486400" cy="1066800"/>
          </a:xfrm>
        </p:grpSpPr>
        <p:sp>
          <p:nvSpPr>
            <p:cNvPr id="4" name="7-Point Star 3"/>
            <p:cNvSpPr/>
            <p:nvPr/>
          </p:nvSpPr>
          <p:spPr>
            <a:xfrm>
              <a:off x="1981200" y="152400"/>
              <a:ext cx="5486400" cy="1066800"/>
            </a:xfrm>
            <a:prstGeom prst="star7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67050" y="420469"/>
              <a:ext cx="3505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মূল্যায়ণ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BD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জোড়ায়</a:t>
              </a:r>
              <a:endPara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8600" y="1524000"/>
            <a:ext cx="1066800" cy="1143000"/>
            <a:chOff x="228600" y="1524000"/>
            <a:chExt cx="1066800" cy="1143000"/>
          </a:xfrm>
          <a:solidFill>
            <a:schemeClr val="bg2">
              <a:lumMod val="90000"/>
            </a:schemeClr>
          </a:solidFill>
        </p:grpSpPr>
        <p:sp>
          <p:nvSpPr>
            <p:cNvPr id="10" name="6-Point Star 9"/>
            <p:cNvSpPr/>
            <p:nvPr/>
          </p:nvSpPr>
          <p:spPr>
            <a:xfrm>
              <a:off x="228600" y="1524000"/>
              <a:ext cx="1066800" cy="1143000"/>
            </a:xfrm>
            <a:prstGeom prst="star6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2900" y="1828800"/>
              <a:ext cx="914400" cy="6463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rPr>
                <a:t>প্রশ্ন</a:t>
              </a:r>
              <a:r>
                <a:rPr lang="bn-BD" sz="3600" b="1" dirty="0" smtClean="0">
                  <a:solidFill>
                    <a:schemeClr val="accent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47800" y="1600200"/>
            <a:ext cx="6629400" cy="914400"/>
            <a:chOff x="1447800" y="1600200"/>
            <a:chExt cx="6629400" cy="914400"/>
          </a:xfrm>
          <a:solidFill>
            <a:schemeClr val="bg2">
              <a:lumMod val="50000"/>
            </a:schemeClr>
          </a:solidFill>
        </p:grpSpPr>
        <p:sp>
          <p:nvSpPr>
            <p:cNvPr id="8" name="Parallelogram 7"/>
            <p:cNvSpPr/>
            <p:nvPr/>
          </p:nvSpPr>
          <p:spPr>
            <a:xfrm>
              <a:off x="1447800" y="1600200"/>
              <a:ext cx="6629400" cy="914400"/>
            </a:xfrm>
            <a:prstGeom prst="parallelogram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85925" y="1838980"/>
              <a:ext cx="6238875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কয়েকটি আউটপুট ডিভাইসের নাম লেখ</a:t>
              </a:r>
              <a:r>
                <a:rPr lang="bn-BD" sz="3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" name="Cube 14"/>
          <p:cNvSpPr/>
          <p:nvPr/>
        </p:nvSpPr>
        <p:spPr>
          <a:xfrm>
            <a:off x="1447798" y="3657600"/>
            <a:ext cx="6943725" cy="1600200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399" y="3124200"/>
            <a:ext cx="1533525" cy="646331"/>
            <a:chOff x="152399" y="3124200"/>
            <a:chExt cx="1533525" cy="646331"/>
          </a:xfrm>
        </p:grpSpPr>
        <p:sp>
          <p:nvSpPr>
            <p:cNvPr id="16" name="Parallelogram 15"/>
            <p:cNvSpPr/>
            <p:nvPr/>
          </p:nvSpPr>
          <p:spPr>
            <a:xfrm>
              <a:off x="152399" y="3124200"/>
              <a:ext cx="1533525" cy="533400"/>
            </a:xfrm>
            <a:prstGeom prst="parallelogram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599" y="3124200"/>
              <a:ext cx="1457325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solidFill>
                    <a:srgbClr val="000099"/>
                  </a:solidFill>
                  <a:latin typeface="NikoshBAN" pitchFamily="2" charset="0"/>
                  <a:cs typeface="NikoshBAN" pitchFamily="2" charset="0"/>
                </a:rPr>
                <a:t>সমাধান</a:t>
              </a:r>
              <a:endParaRPr lang="en-US" sz="36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447800" y="435631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মনিটর, প্রিন্টার, প্লটার, স্পিকার, প্রজেক্টর।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50" y="28575"/>
            <a:ext cx="9067800" cy="6858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4078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95600" y="457200"/>
            <a:ext cx="3695700" cy="893266"/>
            <a:chOff x="2895600" y="76200"/>
            <a:chExt cx="3695700" cy="893266"/>
          </a:xfrm>
        </p:grpSpPr>
        <p:sp>
          <p:nvSpPr>
            <p:cNvPr id="4" name="Parallelogram 3"/>
            <p:cNvSpPr/>
            <p:nvPr/>
          </p:nvSpPr>
          <p:spPr>
            <a:xfrm>
              <a:off x="2895600" y="76200"/>
              <a:ext cx="3695700" cy="838200"/>
            </a:xfrm>
            <a:prstGeom prst="parallelogram">
              <a:avLst/>
            </a:prstGeom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11606" y="200025"/>
              <a:ext cx="307489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r>
                <a:rPr lang="bn-BD" sz="44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- দলীয়</a:t>
              </a:r>
              <a:endParaRPr lang="en-US" sz="44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00" y="1605658"/>
            <a:ext cx="1104900" cy="990600"/>
            <a:chOff x="190500" y="1605658"/>
            <a:chExt cx="1104900" cy="990600"/>
          </a:xfrm>
        </p:grpSpPr>
        <p:sp>
          <p:nvSpPr>
            <p:cNvPr id="9" name="12-Point Star 8"/>
            <p:cNvSpPr/>
            <p:nvPr/>
          </p:nvSpPr>
          <p:spPr>
            <a:xfrm>
              <a:off x="190500" y="1605658"/>
              <a:ext cx="1066800" cy="990600"/>
            </a:xfrm>
            <a:prstGeom prst="star12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" y="1848565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প্রশ্ন:</a:t>
              </a:r>
              <a:endPara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0500" y="2819400"/>
            <a:ext cx="1638300" cy="718125"/>
            <a:chOff x="-19050" y="2324100"/>
            <a:chExt cx="1409700" cy="718125"/>
          </a:xfrm>
        </p:grpSpPr>
        <p:sp>
          <p:nvSpPr>
            <p:cNvPr id="15" name="Flowchart: Preparation 14"/>
            <p:cNvSpPr/>
            <p:nvPr/>
          </p:nvSpPr>
          <p:spPr>
            <a:xfrm>
              <a:off x="-19050" y="2324100"/>
              <a:ext cx="1295400" cy="685800"/>
            </a:xfrm>
            <a:prstGeom prst="flowChartPreparati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" y="2457450"/>
              <a:ext cx="13525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solidFill>
                    <a:srgbClr val="000099"/>
                  </a:solidFill>
                  <a:latin typeface="NikoshBAN" pitchFamily="2" charset="0"/>
                  <a:cs typeface="NikoshBAN" pitchFamily="2" charset="0"/>
                </a:rPr>
                <a:t>সমা</a:t>
              </a:r>
              <a:r>
                <a:rPr lang="en-US" sz="3200" b="1" dirty="0" err="1" smtClean="0">
                  <a:solidFill>
                    <a:srgbClr val="000099"/>
                  </a:solidFill>
                  <a:latin typeface="NikoshBAN" pitchFamily="2" charset="0"/>
                  <a:cs typeface="NikoshBAN" pitchFamily="2" charset="0"/>
                </a:rPr>
                <a:t>ধান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71600" y="3166395"/>
            <a:ext cx="7772400" cy="3788095"/>
            <a:chOff x="1297081" y="3448050"/>
            <a:chExt cx="7772400" cy="302992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4" name="Vertical Scroll 13"/>
            <p:cNvSpPr/>
            <p:nvPr/>
          </p:nvSpPr>
          <p:spPr>
            <a:xfrm>
              <a:off x="1297081" y="3448050"/>
              <a:ext cx="7772400" cy="2952750"/>
            </a:xfrm>
            <a:prstGeom prst="verticalScroll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 dirty="0" smtClean="0"/>
            </a:p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28800" y="3942357"/>
              <a:ext cx="6705600" cy="25356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১।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সহজে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প্রিন্ট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যায়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just"/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২।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সবাই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মিলে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দেখা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যায়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just"/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৩।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শুনা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যায়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just"/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৪।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নকশা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ছাপা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যায়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just"/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৫।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খেলা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দেখা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যায়</a:t>
              </a:r>
              <a:r>
                <a:rPr lang="en-US" sz="40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9050" y="28575"/>
            <a:ext cx="9067800" cy="6858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428728" y="1714488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1571604" y="1643050"/>
            <a:ext cx="7143800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সুবিধাসমূহ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6556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00298" y="214290"/>
            <a:ext cx="3643338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1000108"/>
            <a:ext cx="4110273" cy="2857520"/>
          </a:xfrm>
          <a:prstGeom prst="rect">
            <a:avLst/>
          </a:prstGeom>
        </p:spPr>
      </p:pic>
      <p:pic>
        <p:nvPicPr>
          <p:cNvPr id="4" name="Picture 3" descr="Prin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285860"/>
            <a:ext cx="3809618" cy="271464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285852" y="3643314"/>
            <a:ext cx="2500330" cy="10715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2132" y="3643314"/>
            <a:ext cx="2786082" cy="11430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4929198"/>
            <a:ext cx="8572560" cy="192880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ose\imagese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048001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Rose\images gfj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304800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Rose\images h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76550"/>
            <a:ext cx="2971800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Rose\images rt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"/>
            <a:ext cx="312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:\Rose\imatyuhgg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2971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:\Rose\SAM_033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14650"/>
            <a:ext cx="3124200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76200" y="591853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 </a:t>
            </a:r>
            <a:r>
              <a:rPr lang="bn-BD" sz="7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endParaRPr lang="en-US" sz="5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" y="28575"/>
            <a:ext cx="9067800" cy="6858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85732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0" y="0"/>
            <a:ext cx="9144000" cy="1828800"/>
          </a:xfrm>
          <a:prstGeom prst="ribb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Card 3"/>
          <p:cNvSpPr/>
          <p:nvPr/>
        </p:nvSpPr>
        <p:spPr>
          <a:xfrm>
            <a:off x="0" y="1879600"/>
            <a:ext cx="5929322" cy="4978400"/>
          </a:xfrm>
          <a:prstGeom prst="flowChartPunchedCard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নাগ</a:t>
            </a:r>
            <a:endParaRPr lang="en-US" sz="4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দেবপাড়া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নবীগঞ্জ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asimknag@gmail.com</a:t>
            </a:r>
            <a:endParaRPr lang="en-US" sz="4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- ০১৭২৮৪৪২৯৪৪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asim n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857364"/>
            <a:ext cx="3214678" cy="500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1797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52600" y="152400"/>
            <a:ext cx="5943600" cy="1295400"/>
            <a:chOff x="2209800" y="457200"/>
            <a:chExt cx="5029200" cy="1295400"/>
          </a:xfrm>
        </p:grpSpPr>
        <p:sp>
          <p:nvSpPr>
            <p:cNvPr id="5" name="32-Point Star 4"/>
            <p:cNvSpPr/>
            <p:nvPr/>
          </p:nvSpPr>
          <p:spPr>
            <a:xfrm>
              <a:off x="2209800" y="457200"/>
              <a:ext cx="5029200" cy="1295400"/>
            </a:xfrm>
            <a:prstGeom prst="star32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6954" y="816114"/>
              <a:ext cx="34817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err="1" smtClean="0">
                  <a:latin typeface="NikoshBAN" pitchFamily="2" charset="0"/>
                  <a:cs typeface="NikoshBAN" pitchFamily="2" charset="0"/>
                </a:rPr>
                <a:t>শিখণফল</a:t>
              </a:r>
              <a:endParaRPr lang="en-US" sz="48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Horizontal Scroll 6"/>
          <p:cNvSpPr/>
          <p:nvPr/>
        </p:nvSpPr>
        <p:spPr>
          <a:xfrm>
            <a:off x="76200" y="1828800"/>
            <a:ext cx="8915400" cy="990600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76200" y="2971800"/>
            <a:ext cx="8915400" cy="990600"/>
          </a:xfrm>
          <a:prstGeom prst="horizontalScroll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 ডিভাইস কি তা বলতে পারবে।</a:t>
            </a:r>
            <a:endParaRPr lang="en-US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76200" y="4191000"/>
            <a:ext cx="8915400" cy="990600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ডিভাইসের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76200" y="5372100"/>
            <a:ext cx="8915400" cy="1181100"/>
          </a:xfrm>
          <a:prstGeom prst="horizont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</a:t>
            </a:r>
            <a:r>
              <a:rPr lang="bn-BD" sz="4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ডিভাইসের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সুবিধাসমূহ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28575"/>
            <a:ext cx="9067800" cy="6858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1717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09800" y="533400"/>
            <a:ext cx="4114800" cy="1143000"/>
            <a:chOff x="2209800" y="457200"/>
            <a:chExt cx="4114800" cy="1143000"/>
          </a:xfrm>
        </p:grpSpPr>
        <p:sp>
          <p:nvSpPr>
            <p:cNvPr id="5" name="8-Point Star 4"/>
            <p:cNvSpPr/>
            <p:nvPr/>
          </p:nvSpPr>
          <p:spPr>
            <a:xfrm>
              <a:off x="2209800" y="457200"/>
              <a:ext cx="4114800" cy="1143000"/>
            </a:xfrm>
            <a:prstGeom prst="star8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3894" y="742950"/>
              <a:ext cx="3227294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পূর্বজ্ঞান যাচাই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6200" y="2205335"/>
            <a:ext cx="8915400" cy="1113036"/>
            <a:chOff x="216280" y="1447799"/>
            <a:chExt cx="7473950" cy="1482245"/>
          </a:xfrm>
          <a:noFill/>
        </p:grpSpPr>
        <p:sp>
          <p:nvSpPr>
            <p:cNvPr id="15" name="Cube 14"/>
            <p:cNvSpPr/>
            <p:nvPr/>
          </p:nvSpPr>
          <p:spPr>
            <a:xfrm>
              <a:off x="216280" y="1447799"/>
              <a:ext cx="7473950" cy="1223665"/>
            </a:xfrm>
            <a:prstGeom prst="cube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600" y="1905369"/>
              <a:ext cx="7125970" cy="10246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১. </a:t>
              </a:r>
              <a:r>
                <a:rPr lang="en-US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তোমরা কি বলতে পারবে</a:t>
              </a:r>
              <a:r>
                <a:rPr lang="en-US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BD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Out </a:t>
              </a:r>
              <a:r>
                <a:rPr lang="bn-BD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 ? </a:t>
              </a:r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3657599"/>
            <a:ext cx="8991600" cy="923825"/>
            <a:chOff x="-87154" y="2357734"/>
            <a:chExt cx="8392955" cy="97799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7" name="Cube 16"/>
            <p:cNvSpPr/>
            <p:nvPr/>
          </p:nvSpPr>
          <p:spPr>
            <a:xfrm>
              <a:off x="-87154" y="2357734"/>
              <a:ext cx="8321828" cy="912933"/>
            </a:xfrm>
            <a:prstGeom prst="cub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3759" y="2586335"/>
              <a:ext cx="8309560" cy="7493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২. আর 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Put </a:t>
              </a:r>
              <a:r>
                <a:rPr lang="bn-BD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কি?  </a:t>
              </a:r>
              <a:endPara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725" y="4872334"/>
            <a:ext cx="8686800" cy="936487"/>
            <a:chOff x="152400" y="2357734"/>
            <a:chExt cx="8153400" cy="936487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22" name="Cube 21"/>
            <p:cNvSpPr/>
            <p:nvPr/>
          </p:nvSpPr>
          <p:spPr>
            <a:xfrm>
              <a:off x="152400" y="2357734"/>
              <a:ext cx="8153400" cy="813375"/>
            </a:xfrm>
            <a:prstGeom prst="cub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8600" y="2586335"/>
              <a:ext cx="7848600" cy="7078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৩.</a:t>
              </a: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তাহলে তোমরা বলতো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BD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Out</a:t>
              </a:r>
              <a:r>
                <a:rPr lang="bn-BD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Put </a:t>
              </a:r>
              <a:r>
                <a:rPr lang="bn-BD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 ? </a:t>
              </a:r>
              <a:r>
                <a:rPr lang="bn-BD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0" y="6059269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তোমাদের উত্তর সঠিক হয়েছে।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" y="28575"/>
            <a:ext cx="9067800" cy="6858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9005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43108" y="0"/>
            <a:ext cx="4557730" cy="1139569"/>
            <a:chOff x="2643174" y="533400"/>
            <a:chExt cx="3986226" cy="1219202"/>
          </a:xfrm>
        </p:grpSpPr>
        <p:sp>
          <p:nvSpPr>
            <p:cNvPr id="3" name="Oval 2"/>
            <p:cNvSpPr/>
            <p:nvPr/>
          </p:nvSpPr>
          <p:spPr>
            <a:xfrm>
              <a:off x="2643174" y="533400"/>
              <a:ext cx="3986226" cy="121920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05496" y="839096"/>
              <a:ext cx="2936571" cy="889067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48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আলোচ্য বিষয়</a:t>
              </a:r>
              <a:endPara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Round Single Corner Rectangle 1"/>
          <p:cNvSpPr/>
          <p:nvPr/>
        </p:nvSpPr>
        <p:spPr>
          <a:xfrm>
            <a:off x="2133601" y="1143000"/>
            <a:ext cx="4571999" cy="838200"/>
          </a:xfrm>
          <a:prstGeom prst="round1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আউটপুট ডিভাইস </a:t>
            </a:r>
            <a:endParaRPr lang="en-US" sz="54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57400"/>
            <a:ext cx="2828962" cy="2752725"/>
          </a:xfrm>
          <a:prstGeom prst="rect">
            <a:avLst/>
          </a:prstGeom>
          <a:ln w="28575">
            <a:solidFill>
              <a:srgbClr val="0066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2057399"/>
            <a:ext cx="2809875" cy="2786099"/>
          </a:xfrm>
          <a:prstGeom prst="rect">
            <a:avLst/>
          </a:prstGeom>
          <a:ln w="28575">
            <a:solidFill>
              <a:srgbClr val="0066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4819650"/>
            <a:ext cx="2590800" cy="2014501"/>
          </a:xfrm>
          <a:prstGeom prst="rect">
            <a:avLst/>
          </a:prstGeom>
          <a:ln w="28575">
            <a:solidFill>
              <a:srgbClr val="0066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4929199"/>
            <a:ext cx="2809875" cy="1904952"/>
          </a:xfrm>
          <a:prstGeom prst="rect">
            <a:avLst/>
          </a:prstGeom>
          <a:ln w="28575">
            <a:solidFill>
              <a:srgbClr val="006600"/>
            </a:solidFill>
          </a:ln>
        </p:spPr>
      </p:pic>
      <p:pic>
        <p:nvPicPr>
          <p:cNvPr id="1026" name="Picture 2" descr="D:\Out put Divise\plottar 2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079106"/>
            <a:ext cx="3048000" cy="2679614"/>
          </a:xfrm>
          <a:prstGeom prst="rect">
            <a:avLst/>
          </a:prstGeom>
          <a:noFill/>
          <a:ln w="28575">
            <a:solidFill>
              <a:srgbClr val="0066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972050"/>
            <a:ext cx="2828962" cy="1885949"/>
          </a:xfrm>
          <a:prstGeom prst="rect">
            <a:avLst/>
          </a:prstGeom>
          <a:ln w="28575">
            <a:solidFill>
              <a:srgbClr val="0066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71472" y="4143380"/>
            <a:ext cx="185738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3929066"/>
            <a:ext cx="228601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প্লটার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4214818"/>
            <a:ext cx="1624018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6248400"/>
            <a:ext cx="200026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6311586"/>
            <a:ext cx="19812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সাউন্ড বক্স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5600" y="6215082"/>
            <a:ext cx="1676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স্মার্টফোন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" y="28575"/>
            <a:ext cx="9067800" cy="6858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27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3174" y="785794"/>
            <a:ext cx="4429156" cy="9286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928934"/>
            <a:ext cx="735811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মেমোরি ও প্রসেসর দিয়ে তথ্য উপাত্ত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</a:t>
            </a:r>
            <a:r>
              <a:rPr lang="bn-BD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উপর কাজ করে যে সকল ডিভাইসের মাধ্যমে ফলাফল পাওয়া যায় তাকে আউটপুট ডিভাইস বলে। </a:t>
            </a:r>
            <a:endParaRPr lang="en-US" sz="4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যেমন- মনিটর, প্রিন্টা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bn-BD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71670" y="1928802"/>
            <a:ext cx="5143536" cy="857256"/>
          </a:xfrm>
          <a:prstGeom prst="round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7224" y="1142984"/>
            <a:ext cx="7643866" cy="4572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85728"/>
            <a:ext cx="5857885" cy="385765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643570" y="1285860"/>
            <a:ext cx="3500430" cy="157163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286256"/>
            <a:ext cx="8715436" cy="230832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ভেতরে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সেটাকে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ব্যবহারকারীরা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চোঁখ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9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তা ক্ষণস্থায়ী । 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স্থায়ীভাবে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তা হলে প্রিন্ট করতে হয়। অর্থাৎ কোন কিছু ছাপাতে প্রিন্টার দরকার।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428604"/>
            <a:ext cx="5214974" cy="24833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16" y="1214422"/>
            <a:ext cx="1500198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841</TotalTime>
  <Words>428</Words>
  <Application>Microsoft Office PowerPoint</Application>
  <PresentationFormat>On-screen Show (4:3)</PresentationFormat>
  <Paragraphs>74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PC</cp:lastModifiedBy>
  <cp:revision>292</cp:revision>
  <dcterms:created xsi:type="dcterms:W3CDTF">2006-08-16T00:00:00Z</dcterms:created>
  <dcterms:modified xsi:type="dcterms:W3CDTF">2017-04-28T09:31:21Z</dcterms:modified>
</cp:coreProperties>
</file>